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2" r:id="rId4"/>
    <p:sldId id="258" r:id="rId5"/>
    <p:sldId id="263" r:id="rId6"/>
    <p:sldId id="259" r:id="rId7"/>
    <p:sldId id="260" r:id="rId8"/>
    <p:sldId id="261" r:id="rId9"/>
    <p:sldId id="262" r:id="rId10"/>
    <p:sldId id="267" r:id="rId11"/>
    <p:sldId id="268" r:id="rId12"/>
    <p:sldId id="269" r:id="rId13"/>
    <p:sldId id="270" r:id="rId14"/>
    <p:sldId id="264" r:id="rId15"/>
    <p:sldId id="271" r:id="rId16"/>
    <p:sldId id="273" r:id="rId17"/>
    <p:sldId id="274" r:id="rId18"/>
    <p:sldId id="275" r:id="rId19"/>
    <p:sldId id="265" r:id="rId20"/>
    <p:sldId id="26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63"/>
    <p:restoredTop sz="93983"/>
  </p:normalViewPr>
  <p:slideViewPr>
    <p:cSldViewPr snapToGrid="0">
      <p:cViewPr varScale="1">
        <p:scale>
          <a:sx n="68" d="100"/>
          <a:sy n="68" d="100"/>
        </p:scale>
        <p:origin x="22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0C5F60-AA9F-2A4E-97F8-1EFDCCC36313}" type="datetimeFigureOut">
              <a:rPr lang="ru-RU" smtClean="0"/>
              <a:t>19.05.2024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F0CC18-2FC2-1B4E-AF3F-91C31B9D4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574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0CC18-2FC2-1B4E-AF3F-91C31B9D465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844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0CC18-2FC2-1B4E-AF3F-91C31B9D465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35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0CC18-2FC2-1B4E-AF3F-91C31B9D465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043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1F06D3-31AC-3389-A553-D49C64127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8854654-3CFA-3291-4F9C-EF6BB2EA41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25B714-38A0-4537-0463-0064DB42D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968F-8872-DC4D-8DA7-DBD0AA5166DF}" type="datetimeFigureOut">
              <a:rPr lang="ru-RU" smtClean="0"/>
              <a:t>19.05.2024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BE5537-00C0-ECBA-0F22-E652C01E1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CE2F77-569C-0F78-21D9-A5F3690BF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5C8D0-9961-544C-88A7-017281189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644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A24497-7861-34F9-872F-678798F6E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643473E-52C7-D5DE-E6A4-7AF371FA2D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AA6EEE-EAE9-0057-5010-A177AAA5D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968F-8872-DC4D-8DA7-DBD0AA5166DF}" type="datetimeFigureOut">
              <a:rPr lang="ru-RU" smtClean="0"/>
              <a:t>19.05.2024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06A123-9DA6-5714-7006-7371CAF66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37B4E7-D34C-BD2C-0972-65B6F7CB9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5C8D0-9961-544C-88A7-017281189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140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0A35492-9F7B-2C94-756E-AAE5FA0887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9F54367-9117-CE4E-5832-3D01CBCEAB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62B433-8370-6C26-D782-A79988DB4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968F-8872-DC4D-8DA7-DBD0AA5166DF}" type="datetimeFigureOut">
              <a:rPr lang="ru-RU" smtClean="0"/>
              <a:t>19.05.2024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4066743-E038-9625-7E49-A31C623C4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2172B7-3CC2-ED1C-93ED-A21FF1262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5C8D0-9961-544C-88A7-017281189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795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F5CF10-BF7A-81AB-86B1-33EC02A1C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F51B91-90E6-6577-DF9D-1C36796D44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A0E3F6-F545-E88B-D90F-F8E5DD78E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968F-8872-DC4D-8DA7-DBD0AA5166DF}" type="datetimeFigureOut">
              <a:rPr lang="ru-RU" smtClean="0"/>
              <a:t>19.05.2024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7C7464-E993-923F-08E7-7525FAEE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56667C-B2D9-36C0-5391-B0C7F43E1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5C8D0-9961-544C-88A7-017281189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074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FD62F6-DEEF-0E0E-F807-27871375E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49747D7-DB38-FCC8-2D49-1E186C481D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1E5DBE-1086-21E3-6CC9-2EAF47EED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968F-8872-DC4D-8DA7-DBD0AA5166DF}" type="datetimeFigureOut">
              <a:rPr lang="ru-RU" smtClean="0"/>
              <a:t>19.05.2024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FED2AD-8FD0-43A3-1719-C6C538764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0522BE-3C1D-C05E-3BAB-F1EEDB357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5C8D0-9961-544C-88A7-017281189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431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9BB044-39CC-3124-A8E0-FBA61C2A1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EA5794-B087-3517-D238-3107A1A9F2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00C8F52-4A6F-46C4-C963-7474E4B050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D132346-224F-50B4-1FBF-13F90799B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968F-8872-DC4D-8DA7-DBD0AA5166DF}" type="datetimeFigureOut">
              <a:rPr lang="ru-RU" smtClean="0"/>
              <a:t>19.05.2024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2BAF629-6825-A05F-F82D-482CD15A5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573B9C6-A367-467B-2CA2-40CE32F9E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5C8D0-9961-544C-88A7-017281189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192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67B41A-75B1-D29C-57D8-E8CBE9DD8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6A5585-F106-D156-1B0E-02DF2292C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9A31B4B-48F3-B965-341A-3215C00F7A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07E369E-FBEF-8A27-2D96-FB415C8C93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1CC7C05-0049-3ADA-13A4-27A739169A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13AE72B-85C6-A7A9-C597-D0A406F40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968F-8872-DC4D-8DA7-DBD0AA5166DF}" type="datetimeFigureOut">
              <a:rPr lang="ru-RU" smtClean="0"/>
              <a:t>19.05.2024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F4E936C-DDF0-182C-A05E-1FA80F09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BAEDA82-EA15-1366-C04E-2546F353A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5C8D0-9961-544C-88A7-017281189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348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18B5EE-A1D3-7CD5-830A-48DA6EC36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52FF674-896C-3280-9359-3D46E685E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968F-8872-DC4D-8DA7-DBD0AA5166DF}" type="datetimeFigureOut">
              <a:rPr lang="ru-RU" smtClean="0"/>
              <a:t>19.05.2024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57CFBB3-E3A2-0174-45F5-EEFC4F1CD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D602876-A598-74CF-0A2F-D73E836AE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5C8D0-9961-544C-88A7-017281189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49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0DD3717-7319-43F1-C112-5AA8C6660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968F-8872-DC4D-8DA7-DBD0AA5166DF}" type="datetimeFigureOut">
              <a:rPr lang="ru-RU" smtClean="0"/>
              <a:t>19.05.2024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13236CA-0B32-AE55-B60C-E15B45199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6593258-5D63-8BBD-CFBB-1671FDF69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5C8D0-9961-544C-88A7-017281189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518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1D4C05-2FB4-E7DA-7CB7-CA3BA7214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AF5C79-9D1E-F70B-3A4B-12814B4C54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DAE9B5B-CB94-90DB-9CB9-99490C91C6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94CBB2-9636-97FB-4D94-723D10A70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968F-8872-DC4D-8DA7-DBD0AA5166DF}" type="datetimeFigureOut">
              <a:rPr lang="ru-RU" smtClean="0"/>
              <a:t>19.05.2024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9C6D00-7D74-BB40-6E89-742D115E8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F7FD4B-658C-87B8-FF3A-C6FEA033E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5C8D0-9961-544C-88A7-017281189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48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D09462-D4C1-A5B2-1798-CEB06FD16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C9D207B-E330-EADA-12AE-C4E1000086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08A1A3-4BDD-F3F9-B411-6DFB51B134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43B2F9E-BAA5-7CE2-96F5-C530C8D4F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968F-8872-DC4D-8DA7-DBD0AA5166DF}" type="datetimeFigureOut">
              <a:rPr lang="ru-RU" smtClean="0"/>
              <a:t>19.05.2024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1CA4D72-C242-9911-8049-93DB181F7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6AB204-728D-F7AA-4380-3D4AEC8BD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5C8D0-9961-544C-88A7-017281189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587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08A759-6E5D-462A-1C1A-859F99BC1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C95B76F-EFE8-9A7B-A736-34CF0A056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BE84D4-6240-A164-A9DF-5C3549D47A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5968F-8872-DC4D-8DA7-DBD0AA5166DF}" type="datetimeFigureOut">
              <a:rPr lang="ru-RU" smtClean="0"/>
              <a:t>19.05.2024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C2EB0C-0881-62A5-1228-4D17F48CE3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233B0B-DC59-E909-0A70-7507565ABC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C8D0-9961-544C-88A7-017281189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843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4.jpg"/><Relationship Id="rId5" Type="http://schemas.openxmlformats.org/officeDocument/2006/relationships/image" Target="../media/image23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hyperlink" Target="https://learningapps.org/view35756736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6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view35756606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view3575640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36AD05EB-A62C-9754-AB7D-F5388946FDC3}"/>
              </a:ext>
            </a:extLst>
          </p:cNvPr>
          <p:cNvSpPr/>
          <p:nvPr/>
        </p:nvSpPr>
        <p:spPr>
          <a:xfrm>
            <a:off x="697928" y="273628"/>
            <a:ext cx="9353806" cy="111034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Уникальный животный мир Заполярного края</a:t>
            </a:r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11D5B82D-953A-4D53-5233-C1BBB5DE3D6F}"/>
              </a:ext>
            </a:extLst>
          </p:cNvPr>
          <p:cNvSpPr/>
          <p:nvPr/>
        </p:nvSpPr>
        <p:spPr>
          <a:xfrm>
            <a:off x="9109342" y="4227823"/>
            <a:ext cx="3082658" cy="219891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учитель начальных классов</a:t>
            </a:r>
          </a:p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20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Мурмашинская</a:t>
            </a:r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СОШ № 1»</a:t>
            </a:r>
          </a:p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Сидоренко Дарья Викторовна</a:t>
            </a:r>
          </a:p>
        </p:txBody>
      </p:sp>
      <p:pic>
        <p:nvPicPr>
          <p:cNvPr id="12" name="Picture 6" descr="Picture background">
            <a:extLst>
              <a:ext uri="{FF2B5EF4-FFF2-40B4-BE49-F238E27FC236}">
                <a16:creationId xmlns:a16="http://schemas.microsoft.com/office/drawing/2014/main" id="{4B71AB26-0D86-3E25-4C8D-5510A3090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551" y="1744196"/>
            <a:ext cx="7020560" cy="468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9703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9B8068-633A-DC73-F6F4-5A16E394EA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458" y="92030"/>
            <a:ext cx="5237410" cy="321922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ABE7E6B-655E-8B9E-7F15-2B7BFC8E4C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6826" y="92030"/>
            <a:ext cx="5727900" cy="321922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6B3A4B-6B49-533D-7828-99269AB0FB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64668" y="3429000"/>
            <a:ext cx="7772400" cy="4112895"/>
          </a:xfrm>
          <a:prstGeom prst="rect">
            <a:avLst/>
          </a:prstGeom>
        </p:spPr>
      </p:pic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EEC54781-B37F-78C9-AF5E-5CA4245BE274}"/>
              </a:ext>
            </a:extLst>
          </p:cNvPr>
          <p:cNvSpPr/>
          <p:nvPr/>
        </p:nvSpPr>
        <p:spPr>
          <a:xfrm>
            <a:off x="4086930" y="3097381"/>
            <a:ext cx="3527876" cy="7888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Горностай</a:t>
            </a:r>
          </a:p>
        </p:txBody>
      </p:sp>
    </p:spTree>
    <p:extLst>
      <p:ext uri="{BB962C8B-B14F-4D97-AF65-F5344CB8AC3E}">
        <p14:creationId xmlns:p14="http://schemas.microsoft.com/office/powerpoint/2010/main" val="4045894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1796" y="0"/>
            <a:ext cx="13399289" cy="77724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4A6B29-9223-5294-C06E-CF5D8C722B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4498" y="569813"/>
            <a:ext cx="6152587" cy="4838700"/>
          </a:xfrm>
          <a:prstGeom prst="rect">
            <a:avLst/>
          </a:prstGeom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39648C73-9E14-9BC3-29AF-3F1CA95D6BB6}"/>
              </a:ext>
            </a:extLst>
          </p:cNvPr>
          <p:cNvSpPr/>
          <p:nvPr/>
        </p:nvSpPr>
        <p:spPr>
          <a:xfrm>
            <a:off x="919868" y="5553143"/>
            <a:ext cx="3527876" cy="7888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Выдра 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0B880BFD-5009-B79D-EA1B-3CA05C98EAAE}"/>
              </a:ext>
            </a:extLst>
          </p:cNvPr>
          <p:cNvSpPr/>
          <p:nvPr/>
        </p:nvSpPr>
        <p:spPr>
          <a:xfrm>
            <a:off x="6758680" y="5499368"/>
            <a:ext cx="3527876" cy="7888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Бобр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8594083-7AF5-0DFE-D415-03A48953A15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21970" y="569813"/>
            <a:ext cx="6038334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6180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84170765-0131-AAD6-6E0B-7E22F5590598}"/>
              </a:ext>
            </a:extLst>
          </p:cNvPr>
          <p:cNvSpPr/>
          <p:nvPr/>
        </p:nvSpPr>
        <p:spPr>
          <a:xfrm>
            <a:off x="3712837" y="5833681"/>
            <a:ext cx="3527876" cy="7888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Тюлень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BE215B-E707-8C95-8D83-9E4ABE186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148" y="359639"/>
            <a:ext cx="8891452" cy="5361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4395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pic>
        <p:nvPicPr>
          <p:cNvPr id="7" name="Video by ArcticDiscovery | Киты Териберки">
            <a:hlinkClick r:id="" action="ppaction://media"/>
            <a:extLst>
              <a:ext uri="{FF2B5EF4-FFF2-40B4-BE49-F238E27FC236}">
                <a16:creationId xmlns:a16="http://schemas.microsoft.com/office/drawing/2014/main" id="{D823EE7A-D69F-7599-0622-6D0D406E266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6526"/>
            <a:ext cx="4352081" cy="773703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4DEAA1C-8995-9152-90DE-0F54746A3C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1912" y="0"/>
            <a:ext cx="7772400" cy="6331352"/>
          </a:xfrm>
          <a:prstGeom prst="rect">
            <a:avLst/>
          </a:prstGeom>
        </p:spPr>
      </p:pic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1487495E-472E-28E0-682D-4097C8FCBB24}"/>
              </a:ext>
            </a:extLst>
          </p:cNvPr>
          <p:cNvSpPr/>
          <p:nvPr/>
        </p:nvSpPr>
        <p:spPr>
          <a:xfrm>
            <a:off x="6563151" y="5943468"/>
            <a:ext cx="3527876" cy="7888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Киты</a:t>
            </a:r>
          </a:p>
        </p:txBody>
      </p:sp>
    </p:spTree>
    <p:extLst>
      <p:ext uri="{BB962C8B-B14F-4D97-AF65-F5344CB8AC3E}">
        <p14:creationId xmlns:p14="http://schemas.microsoft.com/office/powerpoint/2010/main" val="241432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D1922EEA-55F4-9FD8-19A2-F9BFD2CF970C}"/>
              </a:ext>
            </a:extLst>
          </p:cNvPr>
          <p:cNvSpPr/>
          <p:nvPr/>
        </p:nvSpPr>
        <p:spPr>
          <a:xfrm>
            <a:off x="3090943" y="1276693"/>
            <a:ext cx="5347101" cy="74824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https://learningapps.org/view35756736</a:t>
            </a:r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FDC7B50D-643F-38CB-65B7-8C8A49DDAD01}"/>
              </a:ext>
            </a:extLst>
          </p:cNvPr>
          <p:cNvSpPr/>
          <p:nvPr/>
        </p:nvSpPr>
        <p:spPr>
          <a:xfrm>
            <a:off x="2714610" y="2367653"/>
            <a:ext cx="6099766" cy="493081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CB7872-29D0-6C81-6742-B87FBE268B29}"/>
              </a:ext>
            </a:extLst>
          </p:cNvPr>
          <p:cNvSpPr txBox="1"/>
          <p:nvPr/>
        </p:nvSpPr>
        <p:spPr>
          <a:xfrm>
            <a:off x="1354152" y="377166"/>
            <a:ext cx="88206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ССЫЛКА НА ИГРУ «СЛОВА ИЗ БУКВ»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C660EC-C141-C8C8-B922-E9E453AEC2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9319" y="2587887"/>
            <a:ext cx="4490347" cy="44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103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24872" y="14455"/>
            <a:ext cx="13399289" cy="7772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F3F4F1-43ED-0877-2515-BAEC12096704}"/>
              </a:ext>
            </a:extLst>
          </p:cNvPr>
          <p:cNvSpPr txBox="1"/>
          <p:nvPr/>
        </p:nvSpPr>
        <p:spPr>
          <a:xfrm>
            <a:off x="3640198" y="249844"/>
            <a:ext cx="42485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ИНТЕРЕСНО</a:t>
            </a: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CF2835E7-B101-1E0D-C6D7-F227FEC86C24}"/>
              </a:ext>
            </a:extLst>
          </p:cNvPr>
          <p:cNvSpPr/>
          <p:nvPr/>
        </p:nvSpPr>
        <p:spPr>
          <a:xfrm>
            <a:off x="317681" y="1377329"/>
            <a:ext cx="3779533" cy="13922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Единороги Кольского края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EE7E4273-4B6F-F436-2FBF-D3D61A8F2B98}"/>
              </a:ext>
            </a:extLst>
          </p:cNvPr>
          <p:cNvSpPr/>
          <p:nvPr/>
        </p:nvSpPr>
        <p:spPr>
          <a:xfrm>
            <a:off x="6985181" y="4596779"/>
            <a:ext cx="3779533" cy="13922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Необычные украшения</a:t>
            </a: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id="{E7E67F45-6860-3759-1407-E27FEFBDB34F}"/>
              </a:ext>
            </a:extLst>
          </p:cNvPr>
          <p:cNvSpPr/>
          <p:nvPr/>
        </p:nvSpPr>
        <p:spPr>
          <a:xfrm>
            <a:off x="2864519" y="3204531"/>
            <a:ext cx="3779533" cy="13922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Белый мишка – житель Мурманска</a:t>
            </a:r>
          </a:p>
        </p:txBody>
      </p:sp>
    </p:spTree>
    <p:extLst>
      <p:ext uri="{BB962C8B-B14F-4D97-AF65-F5344CB8AC3E}">
        <p14:creationId xmlns:p14="http://schemas.microsoft.com/office/powerpoint/2010/main" val="3763978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pic>
        <p:nvPicPr>
          <p:cNvPr id="3" name="ÐÐ°ÑÐ²Ð°Ð» - ÑÐµÐ²ÐµÑÐ½ÑÐ¹ ÐµÐ´Ð¸Ð½Ð¾ÑÐ¾Ð³ (720p)">
            <a:hlinkClick r:id="" action="ppaction://media"/>
            <a:extLst>
              <a:ext uri="{FF2B5EF4-FFF2-40B4-BE49-F238E27FC236}">
                <a16:creationId xmlns:a16="http://schemas.microsoft.com/office/drawing/2014/main" id="{BC202A0E-A0B1-3222-B2B2-508AB8520E5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60114" y="162674"/>
            <a:ext cx="12652113" cy="711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96306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55B63A6-27A2-6F12-34A7-B3BA05382D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9338" y="1516284"/>
            <a:ext cx="6858955" cy="5555849"/>
          </a:xfrm>
          <a:prstGeom prst="rect">
            <a:avLst/>
          </a:prstGeom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75AE9471-2470-BD58-01F1-32F0D10EEAF1}"/>
              </a:ext>
            </a:extLst>
          </p:cNvPr>
          <p:cNvSpPr/>
          <p:nvPr/>
        </p:nvSpPr>
        <p:spPr>
          <a:xfrm>
            <a:off x="5109338" y="380309"/>
            <a:ext cx="6690166" cy="83801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Ареал обитания белых медведей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C369841-6228-5A28-DC5B-98BD460B86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6921" y="3764751"/>
            <a:ext cx="5294279" cy="330738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EDEE940-3C33-39EB-F9E9-11C6EAB6E4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24091" y="380308"/>
            <a:ext cx="5191449" cy="3216567"/>
          </a:xfrm>
          <a:prstGeom prst="rect">
            <a:avLst/>
          </a:prstGeom>
        </p:spPr>
      </p:pic>
      <p:sp>
        <p:nvSpPr>
          <p:cNvPr id="12" name="Овальная выноска 11">
            <a:extLst>
              <a:ext uri="{FF2B5EF4-FFF2-40B4-BE49-F238E27FC236}">
                <a16:creationId xmlns:a16="http://schemas.microsoft.com/office/drawing/2014/main" id="{2D5CBE9E-A2D9-696C-F1D6-288CD45A24B9}"/>
              </a:ext>
            </a:extLst>
          </p:cNvPr>
          <p:cNvSpPr/>
          <p:nvPr/>
        </p:nvSpPr>
        <p:spPr>
          <a:xfrm rot="962406">
            <a:off x="2488557" y="775504"/>
            <a:ext cx="1701478" cy="952103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n>
                  <a:solidFill>
                    <a:sysClr val="windowText" lastClr="000000"/>
                  </a:solidFill>
                </a:ln>
              </a:rPr>
              <a:t>Поплыли в Мурманск?</a:t>
            </a:r>
            <a:r>
              <a:rPr lang="ru-RU" sz="1600" dirty="0">
                <a:ln>
                  <a:solidFill>
                    <a:sysClr val="windowText" lastClr="000000"/>
                  </a:solidFill>
                </a:ln>
                <a:sym typeface="Wingdings" pitchFamily="2" charset="2"/>
              </a:rPr>
              <a:t></a:t>
            </a:r>
            <a:endParaRPr lang="ru-RU" sz="1600" dirty="0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4057138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7BD09DA5-8F3F-D565-59F2-EB544A170265}"/>
              </a:ext>
            </a:extLst>
          </p:cNvPr>
          <p:cNvSpPr/>
          <p:nvPr/>
        </p:nvSpPr>
        <p:spPr>
          <a:xfrm>
            <a:off x="4418650" y="4925027"/>
            <a:ext cx="7182918" cy="204293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Выделка кожи зубатки на Мурманском морском рыбном комбинате.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 специально обработанной рыбьей кожи шили портмоне, сумки и даже сапоги.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1930-е гг.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68C30D0-6C55-88BC-8D37-15AE536C2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851" y="228600"/>
            <a:ext cx="6922517" cy="454290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CBE1A7F-78D8-AEA4-8DCA-29CB39AC38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87400" y="228600"/>
            <a:ext cx="5168731" cy="491707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4A80E1-4E29-260E-C8C7-82EBFC6493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59854" y="4771502"/>
            <a:ext cx="4913637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412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1E4AE7CF-FB52-6C37-235E-F9CD2D19432C}"/>
              </a:ext>
            </a:extLst>
          </p:cNvPr>
          <p:cNvSpPr/>
          <p:nvPr/>
        </p:nvSpPr>
        <p:spPr>
          <a:xfrm>
            <a:off x="2714615" y="2215803"/>
            <a:ext cx="6099766" cy="493081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380D9DD3-5896-8D0E-8E4B-895DDAE85A3A}"/>
              </a:ext>
            </a:extLst>
          </p:cNvPr>
          <p:cNvSpPr/>
          <p:nvPr/>
        </p:nvSpPr>
        <p:spPr>
          <a:xfrm>
            <a:off x="3090947" y="1215898"/>
            <a:ext cx="5347101" cy="74824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https://learningapps.org/view35756606</a:t>
            </a:r>
            <a:r>
              <a:rPr lang="en-GB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118A01-D2BE-DE7C-0A0E-F2D1AD01E8FD}"/>
              </a:ext>
            </a:extLst>
          </p:cNvPr>
          <p:cNvSpPr txBox="1"/>
          <p:nvPr/>
        </p:nvSpPr>
        <p:spPr>
          <a:xfrm>
            <a:off x="903168" y="377653"/>
            <a:ext cx="103856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ССЫЛКА НА КРОССВОРД ДЛЯ 1-2 КЛАССОВ</a:t>
            </a:r>
          </a:p>
        </p:txBody>
      </p:sp>
      <p:sp>
        <p:nvSpPr>
          <p:cNvPr id="6" name="AutoShape 2">
            <a:extLst>
              <a:ext uri="{FF2B5EF4-FFF2-40B4-BE49-F238E27FC236}">
                <a16:creationId xmlns:a16="http://schemas.microsoft.com/office/drawing/2014/main" id="{F944358A-541D-9288-B692-A00DAE0B3E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8855" y="221580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F17B6B1-8C57-B70F-E52A-107F9D8311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3398" y="2360112"/>
            <a:ext cx="4642197" cy="464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072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8F4E5153-B1AD-5FBF-28BE-269BCB21E4E0}"/>
              </a:ext>
            </a:extLst>
          </p:cNvPr>
          <p:cNvSpPr/>
          <p:nvPr/>
        </p:nvSpPr>
        <p:spPr>
          <a:xfrm>
            <a:off x="2685419" y="1444389"/>
            <a:ext cx="6158157" cy="9737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1.Животный мир Заполярного края</a:t>
            </a:r>
            <a:endParaRPr lang="ru-RU" sz="3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F16ACA0D-26F6-E4BA-A7B6-A095E1ED9C52}"/>
              </a:ext>
            </a:extLst>
          </p:cNvPr>
          <p:cNvSpPr/>
          <p:nvPr/>
        </p:nvSpPr>
        <p:spPr>
          <a:xfrm>
            <a:off x="2685419" y="3646644"/>
            <a:ext cx="6158157" cy="9737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3.Ссылка на игру</a:t>
            </a: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EC301AAD-BE4F-620F-AC17-5CE8F1F17D12}"/>
              </a:ext>
            </a:extLst>
          </p:cNvPr>
          <p:cNvSpPr/>
          <p:nvPr/>
        </p:nvSpPr>
        <p:spPr>
          <a:xfrm>
            <a:off x="2685419" y="4787094"/>
            <a:ext cx="6158157" cy="9737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4.Ссылки на кроссворды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FAC968-8F3F-2CB2-4702-688105853FBC}"/>
              </a:ext>
            </a:extLst>
          </p:cNvPr>
          <p:cNvSpPr txBox="1"/>
          <p:nvPr/>
        </p:nvSpPr>
        <p:spPr>
          <a:xfrm>
            <a:off x="3843137" y="364473"/>
            <a:ext cx="3561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742BC1FB-FDCD-7B6A-BCD0-4F1EDA7AEB4D}"/>
              </a:ext>
            </a:extLst>
          </p:cNvPr>
          <p:cNvSpPr/>
          <p:nvPr/>
        </p:nvSpPr>
        <p:spPr>
          <a:xfrm>
            <a:off x="2685419" y="2545516"/>
            <a:ext cx="6158157" cy="9737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2.Это интересно</a:t>
            </a:r>
          </a:p>
        </p:txBody>
      </p:sp>
    </p:spTree>
    <p:extLst>
      <p:ext uri="{BB962C8B-B14F-4D97-AF65-F5344CB8AC3E}">
        <p14:creationId xmlns:p14="http://schemas.microsoft.com/office/powerpoint/2010/main" val="14364347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42CBC47A-EA8B-2F68-624E-65420CFC631E}"/>
              </a:ext>
            </a:extLst>
          </p:cNvPr>
          <p:cNvSpPr/>
          <p:nvPr/>
        </p:nvSpPr>
        <p:spPr>
          <a:xfrm>
            <a:off x="2778017" y="2146355"/>
            <a:ext cx="6099766" cy="493081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BCF8BBE8-4802-73E8-F99C-09F99E0B0B54}"/>
              </a:ext>
            </a:extLst>
          </p:cNvPr>
          <p:cNvSpPr/>
          <p:nvPr/>
        </p:nvSpPr>
        <p:spPr>
          <a:xfrm>
            <a:off x="3090947" y="1178434"/>
            <a:ext cx="5347101" cy="74824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6CF6C5-7006-3CF5-5270-C4C2AAEB41B0}"/>
              </a:ext>
            </a:extLst>
          </p:cNvPr>
          <p:cNvSpPr txBox="1"/>
          <p:nvPr/>
        </p:nvSpPr>
        <p:spPr>
          <a:xfrm>
            <a:off x="3264059" y="1367891"/>
            <a:ext cx="67017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https://learningapps.org/view35756404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AA2D73-AFD1-6EA7-EFAF-4C1CC8CD444F}"/>
              </a:ext>
            </a:extLst>
          </p:cNvPr>
          <p:cNvSpPr txBox="1"/>
          <p:nvPr/>
        </p:nvSpPr>
        <p:spPr>
          <a:xfrm>
            <a:off x="903168" y="377653"/>
            <a:ext cx="103856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ССЫЛКА НА КРОССВОРД ДЛЯ 3-4 КЛАССОВ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AC1A850-5729-2E5D-56E6-269C4589BD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5019" y="2342439"/>
            <a:ext cx="4456142" cy="445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373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pic>
        <p:nvPicPr>
          <p:cNvPr id="2" name="музей">
            <a:hlinkClick r:id="" action="ppaction://media"/>
            <a:extLst>
              <a:ext uri="{FF2B5EF4-FFF2-40B4-BE49-F238E27FC236}">
                <a16:creationId xmlns:a16="http://schemas.microsoft.com/office/drawing/2014/main" id="{D029C08F-2450-26DD-DCFC-9A9C372C5B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50" y="4763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57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3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8182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F1CAC4-69F0-0DAB-CC54-84E25805E6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09730" y="4324127"/>
            <a:ext cx="12901730" cy="324571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CDBADB7-7331-D38C-0428-FBB145A9FC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09730" y="121535"/>
            <a:ext cx="6702469" cy="408105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29AD2D1-1F8E-DE64-9408-DE21B6946C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5999" y="121535"/>
            <a:ext cx="6096001" cy="4089430"/>
          </a:xfrm>
          <a:prstGeom prst="rect">
            <a:avLst/>
          </a:prstGeom>
        </p:spPr>
      </p:pic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79B1A4F7-0C65-38F1-ABD9-9A292B8B52D2}"/>
              </a:ext>
            </a:extLst>
          </p:cNvPr>
          <p:cNvSpPr/>
          <p:nvPr/>
        </p:nvSpPr>
        <p:spPr>
          <a:xfrm>
            <a:off x="3854461" y="3864765"/>
            <a:ext cx="3773347" cy="7888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олень</a:t>
            </a:r>
          </a:p>
        </p:txBody>
      </p:sp>
    </p:spTree>
    <p:extLst>
      <p:ext uri="{BB962C8B-B14F-4D97-AF65-F5344CB8AC3E}">
        <p14:creationId xmlns:p14="http://schemas.microsoft.com/office/powerpoint/2010/main" val="3152711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C8E3B3-229C-168D-F742-69A8ADD00B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687" y="173458"/>
            <a:ext cx="10420608" cy="6511083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40E764CF-DA88-CC4C-F511-75A6A2986467}"/>
              </a:ext>
            </a:extLst>
          </p:cNvPr>
          <p:cNvSpPr/>
          <p:nvPr/>
        </p:nvSpPr>
        <p:spPr>
          <a:xfrm>
            <a:off x="4332062" y="6199903"/>
            <a:ext cx="3527876" cy="7888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</a:t>
            </a:r>
          </a:p>
        </p:txBody>
      </p:sp>
    </p:spTree>
    <p:extLst>
      <p:ext uri="{BB962C8B-B14F-4D97-AF65-F5344CB8AC3E}">
        <p14:creationId xmlns:p14="http://schemas.microsoft.com/office/powerpoint/2010/main" val="1837014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9A1E9D-2984-C7D8-36C3-FEAA60FFCF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67958" y="208343"/>
            <a:ext cx="12859958" cy="7274367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B1F57154-FEF7-D012-E4F6-BE0830B0682D}"/>
              </a:ext>
            </a:extLst>
          </p:cNvPr>
          <p:cNvSpPr/>
          <p:nvPr/>
        </p:nvSpPr>
        <p:spPr>
          <a:xfrm>
            <a:off x="1435261" y="399327"/>
            <a:ext cx="3623394" cy="8160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Лемминг</a:t>
            </a:r>
          </a:p>
        </p:txBody>
      </p:sp>
    </p:spTree>
    <p:extLst>
      <p:ext uri="{BB962C8B-B14F-4D97-AF65-F5344CB8AC3E}">
        <p14:creationId xmlns:p14="http://schemas.microsoft.com/office/powerpoint/2010/main" val="113592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84A9B88-D6C6-6B70-8DDF-45CF04808B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56381" y="196770"/>
            <a:ext cx="5506174" cy="367078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6EB6FD6-75CF-F710-6EFF-6C7A771154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5981" y="4033733"/>
            <a:ext cx="5197033" cy="346468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D314F1F-B719-B570-1D89-3843F0261F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5826" y="196770"/>
            <a:ext cx="5506174" cy="3640193"/>
          </a:xfrm>
          <a:prstGeom prst="rect">
            <a:avLst/>
          </a:prstGeom>
        </p:spPr>
      </p:pic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923ADA91-4144-638D-6E86-9FF2997209BA}"/>
              </a:ext>
            </a:extLst>
          </p:cNvPr>
          <p:cNvSpPr/>
          <p:nvPr/>
        </p:nvSpPr>
        <p:spPr>
          <a:xfrm>
            <a:off x="4388797" y="3365345"/>
            <a:ext cx="2751399" cy="7888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Белка</a:t>
            </a:r>
          </a:p>
        </p:txBody>
      </p:sp>
    </p:spTree>
    <p:extLst>
      <p:ext uri="{BB962C8B-B14F-4D97-AF65-F5344CB8AC3E}">
        <p14:creationId xmlns:p14="http://schemas.microsoft.com/office/powerpoint/2010/main" val="3076976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B13FDC5-B6C4-607B-1BAE-BC0FEA021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86421" y="4494818"/>
            <a:ext cx="5011838" cy="283815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7944EB2-675B-AAF0-1A42-151BE12359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9776" y="238030"/>
            <a:ext cx="7571509" cy="707213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7F59345-70DA-7B6B-3194-63B1FD0ED1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86421" y="259583"/>
            <a:ext cx="5011838" cy="4133943"/>
          </a:xfrm>
          <a:prstGeom prst="rect">
            <a:avLst/>
          </a:prstGeom>
        </p:spPr>
      </p:pic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22ECBCDC-6B0B-A594-D68F-4A4A784006BB}"/>
              </a:ext>
            </a:extLst>
          </p:cNvPr>
          <p:cNvSpPr/>
          <p:nvPr/>
        </p:nvSpPr>
        <p:spPr>
          <a:xfrm>
            <a:off x="-147095" y="3977563"/>
            <a:ext cx="3527876" cy="7888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Росомаха</a:t>
            </a:r>
          </a:p>
        </p:txBody>
      </p:sp>
    </p:spTree>
    <p:extLst>
      <p:ext uri="{BB962C8B-B14F-4D97-AF65-F5344CB8AC3E}">
        <p14:creationId xmlns:p14="http://schemas.microsoft.com/office/powerpoint/2010/main" val="3183113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7C1FBB-4293-CEF9-4D90-477FC0053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5146" y="0"/>
            <a:ext cx="13399289" cy="777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1696E8A-50A5-4EAD-6B0F-E500CD910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4541" y="289367"/>
            <a:ext cx="6120941" cy="454885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5607A0-82D3-446A-4D59-6610D730D4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6534" y="3090561"/>
            <a:ext cx="6389562" cy="3495313"/>
          </a:xfrm>
          <a:prstGeom prst="rect">
            <a:avLst/>
          </a:prstGeom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23BF2165-F56B-1332-9284-8339E49B8C44}"/>
              </a:ext>
            </a:extLst>
          </p:cNvPr>
          <p:cNvSpPr/>
          <p:nvPr/>
        </p:nvSpPr>
        <p:spPr>
          <a:xfrm>
            <a:off x="586756" y="4961411"/>
            <a:ext cx="3527876" cy="7888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Лиса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7A24CEBE-8328-DCFA-92EE-569D1937075B}"/>
              </a:ext>
            </a:extLst>
          </p:cNvPr>
          <p:cNvSpPr/>
          <p:nvPr/>
        </p:nvSpPr>
        <p:spPr>
          <a:xfrm>
            <a:off x="7067377" y="2169382"/>
            <a:ext cx="3527876" cy="7888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Песец </a:t>
            </a:r>
          </a:p>
        </p:txBody>
      </p:sp>
    </p:spTree>
    <p:extLst>
      <p:ext uri="{BB962C8B-B14F-4D97-AF65-F5344CB8AC3E}">
        <p14:creationId xmlns:p14="http://schemas.microsoft.com/office/powerpoint/2010/main" val="8310142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146</Words>
  <Application>Microsoft Macintosh PowerPoint</Application>
  <PresentationFormat>Широкоэкранный</PresentationFormat>
  <Paragraphs>37</Paragraphs>
  <Slides>20</Slides>
  <Notes>3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Сидоренко Олег</dc:creator>
  <cp:lastModifiedBy>Сидоренко Олег</cp:lastModifiedBy>
  <cp:revision>7</cp:revision>
  <dcterms:created xsi:type="dcterms:W3CDTF">2024-05-17T16:29:14Z</dcterms:created>
  <dcterms:modified xsi:type="dcterms:W3CDTF">2024-05-19T15:15:27Z</dcterms:modified>
</cp:coreProperties>
</file>