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18"/>
  </p:notesMasterIdLst>
  <p:handoutMasterIdLst>
    <p:handoutMasterId r:id="rId19"/>
  </p:handoutMasterIdLst>
  <p:sldIdLst>
    <p:sldId id="271" r:id="rId5"/>
    <p:sldId id="272" r:id="rId6"/>
    <p:sldId id="273" r:id="rId7"/>
    <p:sldId id="275" r:id="rId8"/>
    <p:sldId id="279" r:id="rId9"/>
    <p:sldId id="276" r:id="rId10"/>
    <p:sldId id="280" r:id="rId11"/>
    <p:sldId id="281" r:id="rId12"/>
    <p:sldId id="282" r:id="rId13"/>
    <p:sldId id="283" r:id="rId14"/>
    <p:sldId id="284" r:id="rId15"/>
    <p:sldId id="285" r:id="rId16"/>
    <p:sldId id="286" r:id="rId17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5843" autoAdjust="0"/>
  </p:normalViewPr>
  <p:slideViewPr>
    <p:cSldViewPr snapToGrid="0" showGuides="1">
      <p:cViewPr>
        <p:scale>
          <a:sx n="81" d="100"/>
          <a:sy n="81" d="100"/>
        </p:scale>
        <p:origin x="-80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300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DDCB7EC-CEDA-42D5-8A0A-747B258F7B12}" type="datetime1">
              <a:rPr lang="ru-RU" smtClean="0"/>
              <a:t>29.09.2025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78FE58C-C1A6-4C4C-90C2-B7F5B0504B2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4605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87BBAA-8962-46BE-8131-E6CE08071E10}" type="datetime1">
              <a:rPr lang="ru-RU" smtClean="0"/>
              <a:pPr/>
              <a:t>29.09.2025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10E1E9A-E921-4174-A0FC-51868D7AC568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3786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ctr">
              <a:buNone/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A2AAF71-7088-4082-A4B5-5D2286FF71AE}" type="datetime1">
              <a:rPr lang="ru-RU" noProof="0" smtClean="0"/>
              <a:t>29.09.2025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4670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62100" y="1825625"/>
            <a:ext cx="9791700" cy="4351338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05DDED-C00D-420D-BCCC-88709E63D747}" type="datetime1">
              <a:rPr lang="ru-RU" noProof="0" smtClean="0"/>
              <a:t>29.09.2025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2188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62100" y="365125"/>
            <a:ext cx="7010400" cy="5811838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EDCCF59-F12C-4B22-A0B5-0569E7EBF814}" type="datetime1">
              <a:rPr lang="ru-RU" noProof="0" smtClean="0"/>
              <a:t>29.09.2025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8883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130E92-8550-4A93-A5ED-7A5CF78928CB}" type="datetime1">
              <a:rPr lang="ru-RU" noProof="0" smtClean="0"/>
              <a:t>29.09.2025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1388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E50B887-75E0-4C5B-AF37-E33049182621}" type="datetime1">
              <a:rPr lang="ru-RU" noProof="0" smtClean="0"/>
              <a:t>29.09.2025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9879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1658" y="1709738"/>
            <a:ext cx="10105791" cy="2862262"/>
          </a:xfr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41658" y="4589463"/>
            <a:ext cx="10105791" cy="1500187"/>
          </a:xfrm>
        </p:spPr>
        <p:txBody>
          <a:bodyPr rtlCol="0"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3379668-2161-488D-96B8-6A859D0F15B4}" type="datetime1">
              <a:rPr lang="ru-RU" noProof="0" smtClean="0"/>
              <a:t>29.09.2025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06768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69700" y="1825625"/>
            <a:ext cx="4754880" cy="4351338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05325" y="1825625"/>
            <a:ext cx="4754880" cy="4351338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E939C50-7762-4792-95E1-E7874CF6E4AE}" type="datetime1">
              <a:rPr lang="ru-RU" noProof="0" smtClean="0"/>
              <a:t>29.09.2025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063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100" y="274638"/>
            <a:ext cx="9023350" cy="1143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62100" y="1489075"/>
            <a:ext cx="4754880" cy="641350"/>
          </a:xfrm>
          <a:noFill/>
          <a:ln>
            <a:noFill/>
          </a:ln>
        </p:spPr>
        <p:txBody>
          <a:bodyPr rtlCol="0"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62100" y="2193925"/>
            <a:ext cx="4754880" cy="3978275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98920" y="1489075"/>
            <a:ext cx="4754880" cy="641350"/>
          </a:xfrm>
          <a:noFill/>
          <a:ln>
            <a:noFill/>
          </a:ln>
        </p:spPr>
        <p:txBody>
          <a:bodyPr rtlCol="0"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98920" y="2193925"/>
            <a:ext cx="4754880" cy="3978275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F901220-6B3C-4719-8281-16AA8BA3EF64}" type="datetime1">
              <a:rPr lang="ru-RU" noProof="0" smtClean="0"/>
              <a:t>29.09.2025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3166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D7245F-B3C7-4358-926A-1EE496656B67}" type="datetime1">
              <a:rPr lang="ru-RU" noProof="0" smtClean="0"/>
              <a:t>29.09.2025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1058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2D0A9D0-FD05-4374-8990-9A13D81CB546}" type="datetime1">
              <a:rPr lang="ru-RU" noProof="0" smtClean="0"/>
              <a:t>29.09.2025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1514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8905" y="987425"/>
            <a:ext cx="5676483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A970C57-C6EC-43E3-AE3A-40D83CDB2BD6}" type="datetime1">
              <a:rPr lang="ru-RU" noProof="0" smtClean="0"/>
              <a:t>29.09.2025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9871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7724B01-8CDF-43F1-A896-03E2F79CCBAE}" type="datetime1">
              <a:rPr lang="ru-RU" noProof="0" smtClean="0"/>
              <a:t>29.09.2025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1935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100" y="365125"/>
            <a:ext cx="9029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62100" y="1825625"/>
            <a:ext cx="9791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562100" y="6356350"/>
            <a:ext cx="2552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3194B10-7A25-4893-8C5C-B707DE59842E}" type="datetime1">
              <a:rPr lang="ru-RU" noProof="0" smtClean="0"/>
              <a:t>29.09.2025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71B7BAC7-FE87-40F6-AA24-4F4685D1B022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19367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81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pos="1464" userDrawn="1">
          <p15:clr>
            <a:srgbClr val="F26B43"/>
          </p15:clr>
        </p15:guide>
        <p15:guide id="3" pos="7152" userDrawn="1">
          <p15:clr>
            <a:srgbClr val="F26B43"/>
          </p15:clr>
        </p15:guide>
        <p15:guide id="4" pos="984" userDrawn="1">
          <p15:clr>
            <a:srgbClr val="F26B43"/>
          </p15:clr>
        </p15:guide>
        <p15:guide id="5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Мы – семья народов России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223" y="1489165"/>
            <a:ext cx="9601201" cy="5225143"/>
          </a:xfrm>
        </p:spPr>
      </p:pic>
    </p:spTree>
    <p:extLst>
      <p:ext uri="{BB962C8B-B14F-4D97-AF65-F5344CB8AC3E}">
        <p14:creationId xmlns:p14="http://schemas.microsoft.com/office/powerpoint/2010/main" val="173546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69700" y="222069"/>
            <a:ext cx="4754880" cy="6439988"/>
          </a:xfrm>
        </p:spPr>
        <p:txBody>
          <a:bodyPr/>
          <a:lstStyle/>
          <a:p>
            <a:r>
              <a:rPr lang="ru-RU" dirty="0"/>
              <a:t>Чеченцы – проживают в России на территории Кавказа. Чеченский народ имеет многовековые традиции, национальный язык и древнейшую, самобытную культуру.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257" y="222069"/>
            <a:ext cx="4820193" cy="6439988"/>
          </a:xfrm>
        </p:spPr>
      </p:pic>
    </p:spTree>
    <p:extLst>
      <p:ext uri="{BB962C8B-B14F-4D97-AF65-F5344CB8AC3E}">
        <p14:creationId xmlns:p14="http://schemas.microsoft.com/office/powerpoint/2010/main" val="194108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69700" y="195943"/>
            <a:ext cx="4754880" cy="6518366"/>
          </a:xfrm>
        </p:spPr>
        <p:txBody>
          <a:bodyPr/>
          <a:lstStyle/>
          <a:p>
            <a:r>
              <a:rPr lang="ru-RU" dirty="0"/>
              <a:t>Буряты живут в Читинской области, Усть-Ордынском бурятском национальном округе Иркутской области. В древности основу хозяйства бурят составляло скотоводство, охота и рыболовство. Вели кочевой образ жизни.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006" y="195943"/>
            <a:ext cx="4767943" cy="6518366"/>
          </a:xfrm>
        </p:spPr>
      </p:pic>
    </p:spTree>
    <p:extLst>
      <p:ext uri="{BB962C8B-B14F-4D97-AF65-F5344CB8AC3E}">
        <p14:creationId xmlns:p14="http://schemas.microsoft.com/office/powerpoint/2010/main" val="83390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69700" y="182880"/>
            <a:ext cx="4754880" cy="6413863"/>
          </a:xfrm>
        </p:spPr>
        <p:txBody>
          <a:bodyPr/>
          <a:lstStyle/>
          <a:p>
            <a:r>
              <a:rPr lang="ru-RU" dirty="0" smtClean="0"/>
              <a:t>Чукчи – один из самых северных народов России. Основное занятие – оленеводство, охота и рыболовство. </a:t>
            </a:r>
            <a:r>
              <a:rPr lang="ru-RU" dirty="0"/>
              <a:t>Национальная чукотская одежда – это удобное и теплое одеяние</a:t>
            </a:r>
            <a:r>
              <a:rPr lang="ru-RU" dirty="0" smtClean="0"/>
              <a:t>. </a:t>
            </a:r>
            <a:r>
              <a:rPr lang="ru-RU" dirty="0"/>
              <a:t>На этих нарядах зачастую встречается красивая обрядовая вышивка.</a:t>
            </a:r>
          </a:p>
        </p:txBody>
      </p:sp>
      <p:pic>
        <p:nvPicPr>
          <p:cNvPr id="1026" name="Picture 2" descr="http://gamejulia.ru/images/i/nats-kostyum-chukch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691" y="182880"/>
            <a:ext cx="4911635" cy="641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40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57" y="117566"/>
            <a:ext cx="10868297" cy="670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7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69816"/>
            <a:ext cx="10842171" cy="657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420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03" y="248194"/>
            <a:ext cx="11116492" cy="641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41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69700" y="365125"/>
            <a:ext cx="4754880" cy="581183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Русские - это </a:t>
            </a:r>
            <a:r>
              <a:rPr lang="ru-RU" dirty="0" smtClean="0"/>
              <a:t>самый многочисленный народ, </a:t>
            </a:r>
            <a:r>
              <a:rPr lang="ru-RU" dirty="0"/>
              <a:t>населяющий большую часть России. Это коренной народ России. Национальным языком является русский. Русским присущи определенные свойства характера, внешности и особенности культуры</a:t>
            </a:r>
            <a:r>
              <a:rPr lang="ru-RU" dirty="0" smtClean="0"/>
              <a:t>. Национальный костюм русских – это сарафан, вышитая рубашка и кокошник у женщин и рубаха-косоворотка у мужчин.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29" y="169818"/>
            <a:ext cx="5381897" cy="6479176"/>
          </a:xfrm>
        </p:spPr>
      </p:pic>
    </p:spTree>
    <p:extLst>
      <p:ext uri="{BB962C8B-B14F-4D97-AF65-F5344CB8AC3E}">
        <p14:creationId xmlns:p14="http://schemas.microsoft.com/office/powerpoint/2010/main" val="1293452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1569700" y="248194"/>
            <a:ext cx="4754880" cy="6439989"/>
          </a:xfrm>
        </p:spPr>
        <p:txBody>
          <a:bodyPr/>
          <a:lstStyle/>
          <a:p>
            <a:r>
              <a:rPr lang="ru-RU" dirty="0"/>
              <a:t>Татарский народ занимает по численности второе место в Российской Федерации после русских. Это особенный народ со своей яркой и удивительно древней историей, со своими традициями и культурными ценностями.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686" y="143691"/>
            <a:ext cx="5238205" cy="6544492"/>
          </a:xfrm>
        </p:spPr>
      </p:pic>
    </p:spTree>
    <p:extLst>
      <p:ext uri="{BB962C8B-B14F-4D97-AF65-F5344CB8AC3E}">
        <p14:creationId xmlns:p14="http://schemas.microsoft.com/office/powerpoint/2010/main" val="417249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69700" y="130629"/>
            <a:ext cx="4754880" cy="6046334"/>
          </a:xfrm>
        </p:spPr>
        <p:txBody>
          <a:bodyPr>
            <a:normAutofit/>
          </a:bodyPr>
          <a:lstStyle/>
          <a:p>
            <a:r>
              <a:rPr lang="ru-RU" dirty="0"/>
              <a:t>Украинцы – это название возникло от слова «окраина» и обозначало жителей степного края </a:t>
            </a:r>
            <a:r>
              <a:rPr lang="ru-RU" dirty="0" err="1" smtClean="0"/>
              <a:t>России.Несмотря</a:t>
            </a:r>
            <a:r>
              <a:rPr lang="ru-RU" dirty="0" smtClean="0"/>
              <a:t> </a:t>
            </a:r>
            <a:r>
              <a:rPr lang="ru-RU" dirty="0"/>
              <a:t>на то, что украинцы живут в России, они не забывают национальных традиций. В праздники они всегда надевают национальную одежду.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310" y="130629"/>
            <a:ext cx="5238204" cy="6622868"/>
          </a:xfrm>
        </p:spPr>
      </p:pic>
    </p:spTree>
    <p:extLst>
      <p:ext uri="{BB962C8B-B14F-4D97-AF65-F5344CB8AC3E}">
        <p14:creationId xmlns:p14="http://schemas.microsoft.com/office/powerpoint/2010/main" val="293852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69700" y="130628"/>
            <a:ext cx="4754880" cy="6635931"/>
          </a:xfrm>
        </p:spPr>
        <p:txBody>
          <a:bodyPr>
            <a:normAutofit/>
          </a:bodyPr>
          <a:lstStyle/>
          <a:p>
            <a:r>
              <a:rPr lang="ru-RU" dirty="0"/>
              <a:t>	Башкиры – народ, проживающий на территории России в Республике Башкортостан, Челябинской области и других областях, коренной народ Южного Урала. По численности занимают четвертое место среди российских народов. Национальный язык – башкирский. 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749" y="130628"/>
            <a:ext cx="5146765" cy="6635931"/>
          </a:xfrm>
        </p:spPr>
      </p:pic>
    </p:spTree>
    <p:extLst>
      <p:ext uri="{BB962C8B-B14F-4D97-AF65-F5344CB8AC3E}">
        <p14:creationId xmlns:p14="http://schemas.microsoft.com/office/powerpoint/2010/main" val="385897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69700" y="156754"/>
            <a:ext cx="4754880" cy="6453052"/>
          </a:xfrm>
        </p:spPr>
        <p:txBody>
          <a:bodyPr>
            <a:normAutofit/>
          </a:bodyPr>
          <a:lstStyle/>
          <a:p>
            <a:r>
              <a:rPr lang="ru-RU" dirty="0"/>
              <a:t>Чуваши – пятая по численности народность, проживающая на территории России. Основное традиционное занятие – ремесленничество, животноводство и земледелие. Культура чувашей удивительно красива и интересна. Национальная одежда очень разнообразна, каждый рисунок вышивки имеет свое значение.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447" y="156754"/>
            <a:ext cx="4767942" cy="6453052"/>
          </a:xfrm>
        </p:spPr>
      </p:pic>
    </p:spTree>
    <p:extLst>
      <p:ext uri="{BB962C8B-B14F-4D97-AF65-F5344CB8AC3E}">
        <p14:creationId xmlns:p14="http://schemas.microsoft.com/office/powerpoint/2010/main" val="339389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69700" y="169816"/>
            <a:ext cx="4754880" cy="6322423"/>
          </a:xfrm>
        </p:spPr>
        <p:txBody>
          <a:bodyPr/>
          <a:lstStyle/>
          <a:p>
            <a:r>
              <a:rPr lang="ru-RU" dirty="0" smtClean="0"/>
              <a:t>Марийцы – один из народов России, коренное население Республики Марий Эл. Интересной особенностью марийцев являются прочные, передающиеся из поколения в поколение традиции и обычаи.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069" y="169817"/>
            <a:ext cx="4702627" cy="6505303"/>
          </a:xfrm>
        </p:spPr>
      </p:pic>
    </p:spTree>
    <p:extLst>
      <p:ext uri="{BB962C8B-B14F-4D97-AF65-F5344CB8AC3E}">
        <p14:creationId xmlns:p14="http://schemas.microsoft.com/office/powerpoint/2010/main" val="318764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в оформлении «Облачный шкипер»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_13665955_TF03460508.potx" id="{5DFBD78C-123E-43C4-B1D8-C87BD0916EA4}" vid="{61EFFEBC-D632-4584-AAF5-CCDDDB225785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EDD01B8-816B-49B7-8C81-03AB51D87C54}">
  <ds:schemaRefs>
    <ds:schemaRef ds:uri="40262f94-9f35-4ac3-9a90-690165a166b7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a4f35948-e619-41b3-aa29-22878b09cfd2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024FD56-CE1B-42FC-9E83-BFBF160724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253D857-4181-4777-8893-6E45A690F9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Слайды в оформлении «Облачный шкипер»</Template>
  <TotalTime>159</TotalTime>
  <Words>262</Words>
  <Application>Microsoft Office PowerPoint</Application>
  <PresentationFormat>Произвольный</PresentationFormat>
  <Paragraphs>10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Шаблон в оформлении «Облачный шкипер»</vt:lpstr>
      <vt:lpstr>Мы – семья народов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</dc:creator>
  <cp:lastModifiedBy>Учитель</cp:lastModifiedBy>
  <cp:revision>13</cp:revision>
  <dcterms:created xsi:type="dcterms:W3CDTF">2018-05-06T14:31:15Z</dcterms:created>
  <dcterms:modified xsi:type="dcterms:W3CDTF">2025-09-29T17:57:18Z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lications">
    <vt:lpwstr/>
  </property>
  <property fmtid="{D5CDD505-2E9C-101B-9397-08002B2CF9AE}" pid="3" name="CampaignTags">
    <vt:lpwstr/>
  </property>
  <property fmtid="{D5CDD505-2E9C-101B-9397-08002B2CF9AE}" pid="4" name="CategoryTags">
    <vt:lpwstr/>
  </property>
  <property fmtid="{D5CDD505-2E9C-101B-9397-08002B2CF9AE}" pid="5" name="ContentTypeId">
    <vt:lpwstr>0x010100AA3F7D94069FF64A86F7DFF56D60E3BE</vt:lpwstr>
  </property>
  <property fmtid="{D5CDD505-2E9C-101B-9397-08002B2CF9AE}" pid="6" name="FeatureTags">
    <vt:lpwstr/>
  </property>
  <property fmtid="{D5CDD505-2E9C-101B-9397-08002B2CF9AE}" pid="7" name="HiddenCategoryTags">
    <vt:lpwstr/>
  </property>
  <property fmtid="{D5CDD505-2E9C-101B-9397-08002B2CF9AE}" pid="8" name="InternalTags">
    <vt:lpwstr/>
  </property>
  <property fmtid="{D5CDD505-2E9C-101B-9397-08002B2CF9AE}" pid="9" name="LocalizationTags">
    <vt:lpwstr/>
  </property>
  <property fmtid="{D5CDD505-2E9C-101B-9397-08002B2CF9AE}" pid="10" name="NXPowerLiteLastOptimized">
    <vt:lpwstr>696258</vt:lpwstr>
  </property>
  <property fmtid="{D5CDD505-2E9C-101B-9397-08002B2CF9AE}" pid="11" name="NXPowerLiteSettings">
    <vt:lpwstr>C7000400038000</vt:lpwstr>
  </property>
  <property fmtid="{D5CDD505-2E9C-101B-9397-08002B2CF9AE}" pid="12" name="NXPowerLiteVersion">
    <vt:lpwstr>S9.0.1</vt:lpwstr>
  </property>
  <property fmtid="{D5CDD505-2E9C-101B-9397-08002B2CF9AE}" pid="13" name="Order">
    <vt:r8>74062900</vt:r8>
  </property>
  <property fmtid="{D5CDD505-2E9C-101B-9397-08002B2CF9AE}" pid="14" name="ScenarioTags">
    <vt:lpwstr/>
  </property>
</Properties>
</file>